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1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A3B1-6B32-46C2-8ED6-977622A0449E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714D-E6D6-4A9D-A42E-09A66ECE850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Ο Μάγκας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dirty="0" smtClean="0"/>
              <a:t>της Πηνελόπης Δέλτα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888432"/>
          </a:xfrm>
        </p:spPr>
        <p:txBody>
          <a:bodyPr>
            <a:normAutofit fontScale="70000" lnSpcReduction="20000"/>
          </a:bodyPr>
          <a:lstStyle/>
          <a:p>
            <a:r>
              <a:rPr lang="el-GR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Ομάδα εργασίας (αλφαβητικά):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Φαίδρα Αποστολάκη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Ειρηάνα Ασκαρίδου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Σίσσυ Αταμιάν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Στέφανος Γρηγοριάδης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Βασίλης Θεοδοσίου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Χρύσης Κουτσός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</a:t>
            </a:r>
            <a:r>
              <a:rPr lang="el-GR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</a:t>
            </a:r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τάξη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43</a:t>
            </a:r>
            <a:r>
              <a:rPr lang="el-GR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Δημοτικό Σχολείο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Απάντησε με Ναι ή Όχι…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l-GR" dirty="0"/>
              <a:t> </a:t>
            </a:r>
          </a:p>
          <a:p>
            <a:pPr marL="514350" lvl="0" indent="-514350">
              <a:buAutoNum type="arabicPeriod"/>
            </a:pPr>
            <a:r>
              <a:rPr lang="el-GR" dirty="0" smtClean="0"/>
              <a:t>Ο </a:t>
            </a:r>
            <a:r>
              <a:rPr lang="el-GR" dirty="0"/>
              <a:t>Μάγκας θέλει να τον θεωρούν </a:t>
            </a:r>
            <a:r>
              <a:rPr lang="el-GR" dirty="0" smtClean="0"/>
              <a:t>Έλληνα.                            Ναι / Όχι</a:t>
            </a:r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AutoNum type="arabicPeriod"/>
            </a:pPr>
            <a:endParaRPr lang="el-GR" dirty="0" smtClean="0"/>
          </a:p>
          <a:p>
            <a:pPr marL="514350" lvl="0" indent="-514350">
              <a:buNone/>
            </a:pPr>
            <a:r>
              <a:rPr lang="el-GR" dirty="0" smtClean="0"/>
              <a:t>2.     Ο </a:t>
            </a:r>
            <a:r>
              <a:rPr lang="el-GR" dirty="0"/>
              <a:t>Μάγκας ήταν γαϊδουράκι</a:t>
            </a:r>
            <a:r>
              <a:rPr lang="el-GR" dirty="0" smtClean="0"/>
              <a:t>.                                                  Ναι / Όχι</a:t>
            </a:r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AutoNum type="arabicPeriod" startAt="3"/>
            </a:pPr>
            <a:r>
              <a:rPr lang="el-GR" dirty="0" smtClean="0"/>
              <a:t>Η αφήγηση ξεκινάει με το ταξίδι με το αεροπλάνο από την Κρήτη στην Αλεξάνδρεια.                                                                             Ναι / Όχι</a:t>
            </a:r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AutoNum type="arabicPeriod" startAt="4"/>
            </a:pPr>
            <a:r>
              <a:rPr lang="el-GR" dirty="0" smtClean="0"/>
              <a:t>Ο </a:t>
            </a:r>
            <a:r>
              <a:rPr lang="el-GR" dirty="0"/>
              <a:t>κηπουρός – περιβολάρης της οικογένειας κατάγεται από την </a:t>
            </a:r>
            <a:r>
              <a:rPr lang="el-GR" dirty="0" smtClean="0"/>
              <a:t>Αλεξάνδρεια.                                                                            Ναι / Όχι</a:t>
            </a:r>
          </a:p>
          <a:p>
            <a:pPr marL="514350" lvl="0" indent="-514350">
              <a:buNone/>
            </a:pPr>
            <a:endParaRPr lang="el-GR" dirty="0" smtClean="0"/>
          </a:p>
          <a:p>
            <a:pPr marL="514350" lvl="0" indent="-514350">
              <a:buNone/>
            </a:pPr>
            <a:r>
              <a:rPr lang="el-GR" dirty="0" smtClean="0"/>
              <a:t>5.      Η </a:t>
            </a:r>
            <a:r>
              <a:rPr lang="el-GR" dirty="0"/>
              <a:t>κεντρική ιδέα </a:t>
            </a:r>
            <a:r>
              <a:rPr lang="el-GR" dirty="0" smtClean="0"/>
              <a:t>της ιστορίας είναι </a:t>
            </a:r>
            <a:r>
              <a:rPr lang="el-GR" dirty="0"/>
              <a:t>η αγωνιστική διάθεση του ανθρώπου και η έννοια της πραγματικής </a:t>
            </a:r>
            <a:r>
              <a:rPr lang="el-GR" dirty="0" smtClean="0"/>
              <a:t>ελευθερίας.     Ναι / Όχι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6786578" y="1714488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7500958" y="2714620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7500958" y="4000504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7500958" y="5286388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5580112" y="6165304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Απάντησε με Ναι ή Όχι…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184" y="1340768"/>
            <a:ext cx="8858312" cy="5257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l-GR" sz="2200" dirty="0" smtClean="0"/>
              <a:t>6. Ο Αφράτος και ο Μπόμπης είναι κεντρικοί χαρακτήρες</a:t>
            </a:r>
            <a:r>
              <a:rPr lang="en-US" sz="2200" dirty="0" smtClean="0"/>
              <a:t>.</a:t>
            </a:r>
            <a:r>
              <a:rPr lang="el-GR" sz="2200" dirty="0" smtClean="0"/>
              <a:t>  Ναι / Όχι</a:t>
            </a:r>
          </a:p>
          <a:p>
            <a:pPr lvl="0">
              <a:buNone/>
            </a:pPr>
            <a:endParaRPr lang="el-GR" sz="2200" dirty="0" smtClean="0"/>
          </a:p>
          <a:p>
            <a:pPr lvl="0">
              <a:buNone/>
            </a:pPr>
            <a:endParaRPr lang="el-GR" sz="2200" dirty="0"/>
          </a:p>
          <a:p>
            <a:pPr lvl="0">
              <a:buNone/>
            </a:pPr>
            <a:r>
              <a:rPr lang="el-GR" sz="2200" dirty="0" smtClean="0"/>
              <a:t>7. Ο Βασίλης καβγαδίζει με τον Βούλγαρο γαλατά</a:t>
            </a:r>
            <a:r>
              <a:rPr lang="en-US" sz="2200" dirty="0" smtClean="0"/>
              <a:t>.</a:t>
            </a:r>
            <a:r>
              <a:rPr lang="el-GR" sz="2200" dirty="0" smtClean="0"/>
              <a:t>      Ναι/Όχι</a:t>
            </a:r>
          </a:p>
          <a:p>
            <a:pPr lvl="0">
              <a:buNone/>
            </a:pPr>
            <a:endParaRPr lang="el-GR" sz="2200" dirty="0" smtClean="0"/>
          </a:p>
          <a:p>
            <a:pPr lvl="0">
              <a:buNone/>
            </a:pPr>
            <a:endParaRPr lang="el-GR" sz="2200" dirty="0"/>
          </a:p>
          <a:p>
            <a:pPr lvl="0">
              <a:buNone/>
            </a:pPr>
            <a:r>
              <a:rPr lang="el-GR" sz="2200" dirty="0" smtClean="0"/>
              <a:t>8. Ο Βασίλης είναι ο Παύλος Μελάς</a:t>
            </a:r>
            <a:r>
              <a:rPr lang="en-US" sz="2200" dirty="0" smtClean="0"/>
              <a:t>.</a:t>
            </a:r>
            <a:r>
              <a:rPr lang="el-GR" sz="2200" dirty="0" smtClean="0"/>
              <a:t>                              Ναι/Όχι</a:t>
            </a:r>
          </a:p>
          <a:p>
            <a:pPr lvl="0">
              <a:buNone/>
            </a:pP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9. Στο έργο εξιστορείται η ζωή και ο ηρωικός θάνατος του Παύλου Μελά ως Μίκη Ζέζα.                                      Ναι/Όχι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l-GR" sz="2200" dirty="0" smtClean="0"/>
              <a:t>10. Ο κεντικός ήρωας - σκύλος της ιστορίας είναι ράτσας ντόπερμαν.</a:t>
            </a:r>
            <a:r>
              <a:rPr lang="en-US" sz="2200" dirty="0" smtClean="0"/>
              <a:t>                              </a:t>
            </a:r>
            <a:r>
              <a:rPr lang="el-GR" sz="2200" dirty="0" smtClean="0"/>
              <a:t>Ναι/Όχι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 smtClean="0"/>
          </a:p>
        </p:txBody>
      </p:sp>
      <p:sp>
        <p:nvSpPr>
          <p:cNvPr id="4" name="3 - Έλλειψη"/>
          <p:cNvSpPr/>
          <p:nvPr/>
        </p:nvSpPr>
        <p:spPr>
          <a:xfrm>
            <a:off x="6804248" y="1340768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6156176" y="2564904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6660232" y="3789040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4067944" y="4869160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5 - Έλλειψη"/>
          <p:cNvSpPr/>
          <p:nvPr/>
        </p:nvSpPr>
        <p:spPr>
          <a:xfrm>
            <a:off x="1043608" y="6093296"/>
            <a:ext cx="7143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Κρυπτόλεπτο</a:t>
            </a:r>
            <a:r>
              <a:rPr lang="el-GR" dirty="0" smtClean="0"/>
              <a:t>: Βρες 10 λέξεις…</a:t>
            </a:r>
            <a:endParaRPr lang="el-GR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571472" y="1928802"/>
          <a:ext cx="6096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Β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Ψ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Χ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Ω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Ρ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Θ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Ε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Ξ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Ρ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Υ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Δ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Ν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Ζ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Υ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Υ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Ζ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Ω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Ε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Β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Ν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Τ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Φ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Θ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Φ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Ρ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Τ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Λ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Ε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Η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Ο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Κ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Ε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Χ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Γ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Ι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7072330" y="2000240"/>
            <a:ext cx="16430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ΜΑΓΚΑΣ</a:t>
            </a:r>
          </a:p>
          <a:p>
            <a:pPr algn="ctr"/>
            <a:r>
              <a:rPr lang="el-GR" sz="2400" dirty="0" smtClean="0"/>
              <a:t>ΑΡΑΠΗΣ</a:t>
            </a:r>
          </a:p>
          <a:p>
            <a:pPr algn="ctr"/>
            <a:r>
              <a:rPr lang="el-GR" sz="2400" dirty="0" smtClean="0"/>
              <a:t>ΑΛΗΣ</a:t>
            </a:r>
          </a:p>
          <a:p>
            <a:pPr algn="ctr"/>
            <a:r>
              <a:rPr lang="el-GR" sz="2400" dirty="0" smtClean="0"/>
              <a:t>ΚΕΧΑΓΙΑΣ</a:t>
            </a:r>
          </a:p>
          <a:p>
            <a:pPr algn="ctr"/>
            <a:r>
              <a:rPr lang="el-GR" sz="2400" dirty="0" smtClean="0"/>
              <a:t>ΛΟΥΚΑΣ</a:t>
            </a:r>
          </a:p>
          <a:p>
            <a:pPr algn="ctr"/>
            <a:r>
              <a:rPr lang="el-GR" sz="2400" dirty="0" smtClean="0"/>
              <a:t>ΑΦΡΑΤΟΣ</a:t>
            </a:r>
          </a:p>
          <a:p>
            <a:pPr algn="ctr"/>
            <a:r>
              <a:rPr lang="el-GR" sz="2400" dirty="0" smtClean="0"/>
              <a:t>ΜΠΟΜΠΗΣ</a:t>
            </a:r>
          </a:p>
          <a:p>
            <a:pPr algn="ctr"/>
            <a:r>
              <a:rPr lang="el-GR" sz="2400" dirty="0" smtClean="0"/>
              <a:t>ΓΙΑΓΙΑ</a:t>
            </a:r>
          </a:p>
          <a:p>
            <a:pPr algn="ctr"/>
            <a:r>
              <a:rPr lang="el-GR" sz="2400" dirty="0" smtClean="0"/>
              <a:t>ΛΙΖΑ</a:t>
            </a:r>
          </a:p>
          <a:p>
            <a:pPr algn="ctr"/>
            <a:r>
              <a:rPr lang="el-GR" sz="2400" dirty="0" smtClean="0"/>
              <a:t>ΒΑΣΙΩΤΑΚΗ</a:t>
            </a:r>
            <a:endParaRPr lang="el-GR" sz="2400" dirty="0"/>
          </a:p>
        </p:txBody>
      </p:sp>
      <p:sp>
        <p:nvSpPr>
          <p:cNvPr id="9" name="8 - Έλλειψη"/>
          <p:cNvSpPr/>
          <p:nvPr/>
        </p:nvSpPr>
        <p:spPr>
          <a:xfrm>
            <a:off x="4857752" y="2357430"/>
            <a:ext cx="571504" cy="214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7215206" y="2214554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Έλλειψη"/>
          <p:cNvSpPr/>
          <p:nvPr/>
        </p:nvSpPr>
        <p:spPr>
          <a:xfrm>
            <a:off x="1214414" y="2357430"/>
            <a:ext cx="571504" cy="2143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rot="10800000">
            <a:off x="7215206" y="2571744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5429256" y="4143380"/>
            <a:ext cx="571504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 rot="10800000">
            <a:off x="7215206" y="2928934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 rot="5400000">
            <a:off x="3393273" y="3107529"/>
            <a:ext cx="500066" cy="47149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10800000">
            <a:off x="7215206" y="3286124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Έλλειψη"/>
          <p:cNvSpPr/>
          <p:nvPr/>
        </p:nvSpPr>
        <p:spPr>
          <a:xfrm rot="5400000">
            <a:off x="3960015" y="1112027"/>
            <a:ext cx="438152" cy="35004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10800000">
            <a:off x="7215206" y="3643314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 rot="5400000">
            <a:off x="2459817" y="2674139"/>
            <a:ext cx="438152" cy="4071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0800000">
            <a:off x="7215206" y="4071942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10800000">
            <a:off x="7367606" y="4071942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Έλλειψη"/>
          <p:cNvSpPr/>
          <p:nvPr/>
        </p:nvSpPr>
        <p:spPr>
          <a:xfrm rot="5400000">
            <a:off x="2388379" y="3031329"/>
            <a:ext cx="438152" cy="4071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10800000">
            <a:off x="7143768" y="4429131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Έλλειψη"/>
          <p:cNvSpPr/>
          <p:nvPr/>
        </p:nvSpPr>
        <p:spPr>
          <a:xfrm rot="5400000">
            <a:off x="4602957" y="326209"/>
            <a:ext cx="438152" cy="35004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 rot="10800000">
            <a:off x="7215206" y="4786321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Έλλειψη"/>
          <p:cNvSpPr/>
          <p:nvPr/>
        </p:nvSpPr>
        <p:spPr>
          <a:xfrm>
            <a:off x="2428860" y="2571744"/>
            <a:ext cx="571504" cy="1643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10800000">
            <a:off x="7286644" y="5143511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Έλλειψη"/>
          <p:cNvSpPr/>
          <p:nvPr/>
        </p:nvSpPr>
        <p:spPr>
          <a:xfrm rot="7254800">
            <a:off x="3043597" y="560979"/>
            <a:ext cx="438152" cy="61072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10800000">
            <a:off x="7215206" y="5500701"/>
            <a:ext cx="1428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2" grpId="1" animBg="1"/>
      <p:bldP spid="14" grpId="0" animBg="1"/>
      <p:bldP spid="14" grpId="1" animBg="1"/>
      <p:bldP spid="14" grpId="2" animBg="1"/>
      <p:bldP spid="16" grpId="0" animBg="1"/>
      <p:bldP spid="16" grpId="1" animBg="1"/>
      <p:bldP spid="16" grpId="2" animBg="1"/>
      <p:bldP spid="18" grpId="0" animBg="1"/>
      <p:bldP spid="18" grpId="1" animBg="1"/>
      <p:bldP spid="18" grpId="2" animBg="1"/>
      <p:bldP spid="20" grpId="0" animBg="1"/>
      <p:bldP spid="20" grpId="1" animBg="1"/>
      <p:bldP spid="20" grpId="2" animBg="1"/>
      <p:bldP spid="20" grpId="3" animBg="1"/>
      <p:bldP spid="23" grpId="0" animBg="1"/>
      <p:bldP spid="23" grpId="1" animBg="1"/>
      <p:bldP spid="23" grpId="2" animBg="1"/>
      <p:bldP spid="23" grpId="3" animBg="1"/>
      <p:bldP spid="23" grpId="4" animBg="1"/>
      <p:bldP spid="25" grpId="0" animBg="1"/>
      <p:bldP spid="25" grpId="1" animBg="1"/>
      <p:bldP spid="25" grpId="2" animBg="1"/>
      <p:bldP spid="25" grpId="3" animBg="1"/>
      <p:bldP spid="27" grpId="0" animBg="1"/>
      <p:bldP spid="27" grpId="1" animBg="1"/>
      <p:bldP spid="27" grpId="2" animBg="1"/>
      <p:bldP spid="29" grpId="0" animBg="1"/>
      <p:bldP spid="29" grpId="1" animBg="1"/>
      <p:bldP spid="29" grpId="2" animBg="1"/>
      <p:bldP spid="29" grpId="3" animBg="1"/>
      <p:bldP spid="29" grpId="4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215</Words>
  <Application>Microsoft Office PowerPoint</Application>
  <PresentationFormat>On-screen Show (4:3)</PresentationFormat>
  <Paragraphs>149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Θέμα του Office</vt:lpstr>
      <vt:lpstr>Ο Μάγκας της Πηνελόπης Δέλτα </vt:lpstr>
      <vt:lpstr>Απάντησε με Ναι ή Όχι…</vt:lpstr>
      <vt:lpstr>Απάντησε με Ναι ή Όχι…</vt:lpstr>
      <vt:lpstr>Κρυπτόλεπτο: Βρες 10 λέξεις…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office</dc:creator>
  <cp:lastModifiedBy>user</cp:lastModifiedBy>
  <cp:revision>10</cp:revision>
  <dcterms:created xsi:type="dcterms:W3CDTF">2020-03-09T23:53:02Z</dcterms:created>
  <dcterms:modified xsi:type="dcterms:W3CDTF">2020-03-16T23:15:28Z</dcterms:modified>
</cp:coreProperties>
</file>